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9120373"/>
              </p:ext>
            </p:extLst>
          </p:nvPr>
        </p:nvGraphicFramePr>
        <p:xfrm>
          <a:off x="341574" y="2328864"/>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№136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577393"/>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17 </a:t>
            </a:r>
            <a:r>
              <a:rPr lang="kk-KZ" altLang="ru-RU" sz="11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16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24-26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18 мамыр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17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18 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a:solidFill>
                  <a:srgbClr val="000000"/>
                </a:solidFill>
                <a:latin typeface="Times New Roman" panose="02020603050405020304" pitchFamily="18" charset="0"/>
                <a:cs typeface="Times New Roman" panose="02020603050405020304" pitchFamily="18" charset="0"/>
                <a:sym typeface="+mn-ea"/>
              </a:rPr>
              <a:t>, найзағай.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36760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31696</TotalTime>
  <Words>561</Words>
  <Application>Microsoft Office PowerPoint</Application>
  <PresentationFormat>Лист A4 (210x297 мм)</PresentationFormat>
  <Paragraphs>86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4302</cp:revision>
  <cp:lastPrinted>2021-07-01T07:38:07Z</cp:lastPrinted>
  <dcterms:created xsi:type="dcterms:W3CDTF">2018-03-27T06:03:00Z</dcterms:created>
  <dcterms:modified xsi:type="dcterms:W3CDTF">2026-05-16T06:44:41Z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